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1" r:id="rId9"/>
    <p:sldId id="272" r:id="rId10"/>
    <p:sldId id="274" r:id="rId11"/>
    <p:sldId id="267" r:id="rId12"/>
    <p:sldId id="268" r:id="rId13"/>
    <p:sldId id="270" r:id="rId14"/>
    <p:sldId id="263" r:id="rId15"/>
    <p:sldId id="264" r:id="rId16"/>
    <p:sldId id="273" r:id="rId17"/>
    <p:sldId id="278" r:id="rId18"/>
    <p:sldId id="265" r:id="rId19"/>
    <p:sldId id="276" r:id="rId20"/>
    <p:sldId id="277" r:id="rId21"/>
    <p:sldId id="266" r:id="rId22"/>
    <p:sldId id="275" r:id="rId23"/>
    <p:sldId id="279" r:id="rId24"/>
    <p:sldId id="269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9" d="100"/>
          <a:sy n="109" d="100"/>
        </p:scale>
        <p:origin x="-160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2016年6月24日 星期五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2016年6月24日 星期五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2016年6月24日 星期五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2016年6月24日 星期五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2016年6月24日 星期五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2016年6月24日 星期五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2016年6月24日 星期五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2016年6月24日 星期五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2016年6月24日 星期五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2016年6月24日 星期五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2016年6月24日 星期五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t>2016年6月24日 星期五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140.117.69.70/dbPrac/group7/home.html" TargetMode="External"/><Relationship Id="rId3" Type="http://schemas.openxmlformats.org/officeDocument/2006/relationships/hyperlink" Target="http://140.117.69.70/phpmyadmin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1.wdp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354699"/>
            <a:ext cx="9144001" cy="1968010"/>
          </a:xfrm>
          <a:prstGeom prst="rect">
            <a:avLst/>
          </a:prstGeom>
          <a:solidFill>
            <a:srgbClr val="ECEC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" name="圖片 3" descr="her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9943"/>
            <a:ext cx="9144000" cy="513805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630469"/>
            <a:ext cx="7848600" cy="1927225"/>
          </a:xfrm>
        </p:spPr>
        <p:txBody>
          <a:bodyPr/>
          <a:lstStyle/>
          <a:p>
            <a:r>
              <a:rPr kumimoji="1" lang="zh-TW" altLang="en-US" sz="4800" dirty="0" smtClean="0"/>
              <a:t>資料庫期末專案：</a:t>
            </a:r>
            <a:r>
              <a:rPr kumimoji="1" lang="en-US" altLang="zh-TW" sz="4800" dirty="0" smtClean="0"/>
              <a:t/>
            </a:r>
            <a:br>
              <a:rPr kumimoji="1" lang="en-US" altLang="zh-TW" sz="4800" dirty="0" smtClean="0"/>
            </a:br>
            <a:r>
              <a:rPr kumimoji="1" lang="en-US" altLang="zh-TW" sz="4800" dirty="0" smtClean="0"/>
              <a:t>519</a:t>
            </a:r>
            <a:r>
              <a:rPr kumimoji="1" lang="zh-TW" altLang="en-US" sz="4800" dirty="0" smtClean="0"/>
              <a:t>租屋網</a:t>
            </a:r>
            <a:endParaRPr kumimoji="1" lang="zh-TW" altLang="en-US" sz="4800" dirty="0"/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>
          <a:xfrm>
            <a:off x="685800" y="2628900"/>
            <a:ext cx="6400800" cy="1752600"/>
          </a:xfrm>
        </p:spPr>
        <p:txBody>
          <a:bodyPr/>
          <a:lstStyle/>
          <a:p>
            <a:r>
              <a:rPr kumimoji="1" lang="zh-TW" altLang="en-US" dirty="0" smtClean="0"/>
              <a:t>組員：鄭薇、郭庭妤、鄭惟之、黃姿韶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2256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13493428_1023632467732694_146267794_o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1" t="10385" r="14921" b="8158"/>
          <a:stretch/>
        </p:blipFill>
        <p:spPr>
          <a:xfrm>
            <a:off x="0" y="353290"/>
            <a:ext cx="9149641" cy="5715218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846211" y="2974897"/>
            <a:ext cx="2677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dirty="0" smtClean="0">
                <a:solidFill>
                  <a:schemeClr val="bg1"/>
                </a:solidFill>
              </a:rPr>
              <a:t>修改密碼</a:t>
            </a:r>
            <a:endParaRPr kumimoji="1" lang="zh-TW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670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501775"/>
            <a:ext cx="8229600" cy="4876800"/>
          </a:xfrm>
        </p:spPr>
        <p:txBody>
          <a:bodyPr/>
          <a:lstStyle/>
          <a:p>
            <a:r>
              <a:rPr kumimoji="1" lang="zh-TW" altLang="en-US" dirty="0" smtClean="0"/>
              <a:t>瀏覽房子</a:t>
            </a:r>
            <a:endParaRPr kumimoji="1" lang="zh-TW" altLang="en-US" dirty="0"/>
          </a:p>
        </p:txBody>
      </p:sp>
      <p:pic>
        <p:nvPicPr>
          <p:cNvPr id="2" name="圖片 1" descr="螢幕快照 2016-06-20 下午7.31.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8811"/>
            <a:ext cx="9144000" cy="5354230"/>
          </a:xfrm>
          <a:prstGeom prst="rect">
            <a:avLst/>
          </a:prstGeom>
        </p:spPr>
      </p:pic>
      <p:pic>
        <p:nvPicPr>
          <p:cNvPr id="5" name="圖片 4" descr="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4995"/>
            <a:ext cx="9144000" cy="518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71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501775"/>
            <a:ext cx="8229600" cy="4876800"/>
          </a:xfrm>
        </p:spPr>
        <p:txBody>
          <a:bodyPr/>
          <a:lstStyle/>
          <a:p>
            <a:r>
              <a:rPr kumimoji="1" lang="zh-TW" altLang="en-US" dirty="0" smtClean="0"/>
              <a:t>依</a:t>
            </a:r>
            <a:r>
              <a:rPr kumimoji="1" lang="zh-TW" altLang="en-US" dirty="0" smtClean="0">
                <a:solidFill>
                  <a:srgbClr val="FF0000"/>
                </a:solidFill>
              </a:rPr>
              <a:t>條件</a:t>
            </a:r>
            <a:r>
              <a:rPr kumimoji="1" lang="zh-TW" altLang="en-US" dirty="0" smtClean="0"/>
              <a:t>排序房子</a:t>
            </a:r>
            <a:endParaRPr kumimoji="1" lang="zh-TW" altLang="en-US" dirty="0"/>
          </a:p>
        </p:txBody>
      </p:sp>
      <p:pic>
        <p:nvPicPr>
          <p:cNvPr id="4" name="圖片 3" descr="螢幕快照 2016-06-20 下午7.33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86" y="1037313"/>
            <a:ext cx="8305800" cy="1422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圖片 1" descr="螢幕快照 2016-06-20 下午7.34.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58076"/>
            <a:ext cx="9144000" cy="54999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圖片 4" descr="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085" y="2572410"/>
            <a:ext cx="9144000" cy="348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29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501775"/>
            <a:ext cx="8229600" cy="4876800"/>
          </a:xfrm>
        </p:spPr>
        <p:txBody>
          <a:bodyPr/>
          <a:lstStyle/>
          <a:p>
            <a:r>
              <a:rPr kumimoji="1" lang="zh-TW" altLang="en-US" dirty="0" smtClean="0"/>
              <a:t>依</a:t>
            </a:r>
            <a:r>
              <a:rPr kumimoji="1" lang="zh-TW" altLang="en-US" dirty="0" smtClean="0">
                <a:solidFill>
                  <a:srgbClr val="FF0000"/>
                </a:solidFill>
              </a:rPr>
              <a:t>關鍵字</a:t>
            </a:r>
            <a:r>
              <a:rPr kumimoji="1" lang="zh-TW" altLang="en-US" dirty="0" smtClean="0"/>
              <a:t>搜尋房子</a:t>
            </a:r>
            <a:endParaRPr kumimoji="1" lang="zh-TW" altLang="en-US" dirty="0"/>
          </a:p>
        </p:txBody>
      </p:sp>
      <p:pic>
        <p:nvPicPr>
          <p:cNvPr id="5" name="圖片 4" descr="螢幕快照 2016-06-20 下午10.05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1266"/>
            <a:ext cx="9144000" cy="2288014"/>
          </a:xfrm>
          <a:prstGeom prst="rect">
            <a:avLst/>
          </a:prstGeom>
        </p:spPr>
      </p:pic>
      <p:pic>
        <p:nvPicPr>
          <p:cNvPr id="6" name="圖片 5" descr="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781" y="0"/>
            <a:ext cx="6322219" cy="6858000"/>
          </a:xfrm>
          <a:prstGeom prst="rect">
            <a:avLst/>
          </a:prstGeom>
        </p:spPr>
      </p:pic>
      <p:pic>
        <p:nvPicPr>
          <p:cNvPr id="7" name="圖片 6" descr="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94375"/>
            <a:ext cx="35560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16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501775"/>
            <a:ext cx="8229600" cy="4876800"/>
          </a:xfrm>
        </p:spPr>
        <p:txBody>
          <a:bodyPr/>
          <a:lstStyle/>
          <a:p>
            <a:r>
              <a:rPr kumimoji="1" lang="zh-TW" altLang="en-US" dirty="0" smtClean="0"/>
              <a:t>點選房子進入詳細資訊</a:t>
            </a:r>
            <a:endParaRPr kumimoji="1" lang="zh-TW" altLang="en-US" dirty="0"/>
          </a:p>
        </p:txBody>
      </p:sp>
      <p:pic>
        <p:nvPicPr>
          <p:cNvPr id="4" name="圖片 3" descr="螢幕快照 2016-06-20 下午7.29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7178"/>
            <a:ext cx="9144000" cy="4174240"/>
          </a:xfrm>
          <a:prstGeom prst="rect">
            <a:avLst/>
          </a:prstGeom>
        </p:spPr>
      </p:pic>
      <p:grpSp>
        <p:nvGrpSpPr>
          <p:cNvPr id="7" name="群組 6"/>
          <p:cNvGrpSpPr/>
          <p:nvPr/>
        </p:nvGrpSpPr>
        <p:grpSpPr>
          <a:xfrm>
            <a:off x="0" y="1951877"/>
            <a:ext cx="9154387" cy="4568463"/>
            <a:chOff x="0" y="1951877"/>
            <a:chExt cx="9154387" cy="4568463"/>
          </a:xfrm>
        </p:grpSpPr>
        <p:pic>
          <p:nvPicPr>
            <p:cNvPr id="5" name="圖片 4" descr="13499591_1023633521065922_738422206_o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87" t="13054" r="11792" b="33530"/>
            <a:stretch/>
          </p:blipFill>
          <p:spPr>
            <a:xfrm>
              <a:off x="0" y="1951877"/>
              <a:ext cx="9154387" cy="3649970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3844084" y="5997120"/>
              <a:ext cx="41344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2800" dirty="0" smtClean="0"/>
                <a:t>從資料庫抓照片出來顯示</a:t>
              </a:r>
              <a:endParaRPr kumimoji="1" lang="zh-TW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08929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501775"/>
            <a:ext cx="8229600" cy="4876800"/>
          </a:xfrm>
        </p:spPr>
        <p:txBody>
          <a:bodyPr/>
          <a:lstStyle/>
          <a:p>
            <a:r>
              <a:rPr kumimoji="1" lang="zh-TW" altLang="en-US" dirty="0" smtClean="0"/>
              <a:t>新增房屋</a:t>
            </a:r>
            <a:r>
              <a:rPr kumimoji="1" lang="en-US" altLang="zh-TW" dirty="0"/>
              <a:t> </a:t>
            </a:r>
            <a:r>
              <a:rPr kumimoji="1" lang="en-US" altLang="zh-TW" dirty="0" smtClean="0"/>
              <a:t>3</a:t>
            </a:r>
            <a:r>
              <a:rPr kumimoji="1" lang="zh-TW" altLang="en-US" dirty="0" smtClean="0"/>
              <a:t>步驟</a:t>
            </a:r>
            <a:endParaRPr kumimoji="1" lang="zh-TW" altLang="en-US" dirty="0"/>
          </a:p>
        </p:txBody>
      </p:sp>
      <p:pic>
        <p:nvPicPr>
          <p:cNvPr id="4" name="圖片 3" descr="螢幕快照 2016-06-20 下午7.36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243"/>
            <a:ext cx="7933751" cy="58857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圖片 4" descr="螢幕快照 2016-06-20 下午7.42.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48" y="1629207"/>
            <a:ext cx="9144000" cy="16894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圖片 5" descr="螢幕快照 2016-06-20 下午7.42.1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3" y="1774866"/>
            <a:ext cx="9144000" cy="43152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圖片 6" descr="螢幕快照 2016-06-20 下午7.45.0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48" y="1822455"/>
            <a:ext cx="9144000" cy="48036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0786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13461270_1023634891065785_1984856235_o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6" t="11942" r="19048" b="11942"/>
          <a:stretch/>
        </p:blipFill>
        <p:spPr>
          <a:xfrm>
            <a:off x="-1" y="366140"/>
            <a:ext cx="9206671" cy="527472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3844084" y="599712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 smtClean="0"/>
              <a:t>新增一張圖片進去資料庫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86733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0" y="1298108"/>
            <a:ext cx="9144000" cy="1425094"/>
            <a:chOff x="0" y="393688"/>
            <a:chExt cx="9144000" cy="1425094"/>
          </a:xfrm>
        </p:grpSpPr>
        <p:pic>
          <p:nvPicPr>
            <p:cNvPr id="5" name="圖片 4" descr="螢幕快照 2016-06-20 下午10.32.15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16908"/>
              <a:ext cx="9144000" cy="901874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205933" y="393688"/>
              <a:ext cx="37157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800" dirty="0" smtClean="0"/>
                <a:t>1.</a:t>
              </a:r>
              <a:r>
                <a:rPr kumimoji="1" lang="zh-TW" altLang="en-US" sz="2800" dirty="0" smtClean="0"/>
                <a:t>找最新增進去的房子</a:t>
              </a:r>
              <a:endParaRPr kumimoji="1" lang="zh-TW" altLang="en-US" sz="2800" dirty="0"/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0" y="2915075"/>
            <a:ext cx="9144000" cy="3286952"/>
            <a:chOff x="0" y="2010655"/>
            <a:chExt cx="9144000" cy="3286952"/>
          </a:xfrm>
        </p:grpSpPr>
        <p:pic>
          <p:nvPicPr>
            <p:cNvPr id="4" name="圖片 3" descr="螢幕快照 2016-06-20 下午10.29.46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-3842"/>
            <a:stretch/>
          </p:blipFill>
          <p:spPr>
            <a:xfrm>
              <a:off x="0" y="2533874"/>
              <a:ext cx="9144000" cy="2763733"/>
            </a:xfrm>
            <a:prstGeom prst="rect">
              <a:avLst/>
            </a:prstGeom>
          </p:spPr>
        </p:pic>
        <p:sp>
          <p:nvSpPr>
            <p:cNvPr id="7" name="文字方塊 6"/>
            <p:cNvSpPr txBox="1"/>
            <p:nvPr/>
          </p:nvSpPr>
          <p:spPr>
            <a:xfrm>
              <a:off x="712995" y="2010655"/>
              <a:ext cx="58702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800" dirty="0"/>
                <a:t>2</a:t>
              </a:r>
              <a:r>
                <a:rPr kumimoji="1" lang="en-US" altLang="zh-TW" sz="2800" dirty="0" smtClean="0"/>
                <a:t>.</a:t>
              </a:r>
              <a:r>
                <a:rPr kumimoji="1" lang="zh-TW" altLang="en-US" sz="2800" dirty="0" smtClean="0"/>
                <a:t>把新增的評價加入，計算平均評價</a:t>
              </a:r>
              <a:endParaRPr kumimoji="1" lang="zh-TW" altLang="en-US" sz="2800" dirty="0"/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125847" y="5572722"/>
            <a:ext cx="7585201" cy="1128619"/>
            <a:chOff x="125847" y="4668302"/>
            <a:chExt cx="7585201" cy="1128619"/>
          </a:xfrm>
        </p:grpSpPr>
        <p:sp>
          <p:nvSpPr>
            <p:cNvPr id="12" name="文字方塊 11"/>
            <p:cNvSpPr txBox="1"/>
            <p:nvPr/>
          </p:nvSpPr>
          <p:spPr>
            <a:xfrm>
              <a:off x="4903971" y="5273701"/>
              <a:ext cx="2638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800" dirty="0" smtClean="0"/>
                <a:t>3.</a:t>
              </a:r>
              <a:r>
                <a:rPr kumimoji="1" lang="zh-TW" altLang="en-US" sz="2800" dirty="0" smtClean="0"/>
                <a:t>更新平均評價</a:t>
              </a:r>
              <a:endParaRPr kumimoji="1" lang="zh-TW" altLang="en-US" sz="2800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125847" y="4668302"/>
              <a:ext cx="7585201" cy="559631"/>
            </a:xfrm>
            <a:prstGeom prst="rect">
              <a:avLst/>
            </a:prstGeom>
            <a:noFill/>
            <a:ln w="38100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6" name="標題 1"/>
          <p:cNvSpPr>
            <a:spLocks noGrp="1"/>
          </p:cNvSpPr>
          <p:nvPr>
            <p:ph type="title"/>
          </p:nvPr>
        </p:nvSpPr>
        <p:spPr>
          <a:xfrm>
            <a:off x="457200" y="307508"/>
            <a:ext cx="8229600" cy="990600"/>
          </a:xfrm>
        </p:spPr>
        <p:txBody>
          <a:bodyPr>
            <a:normAutofit/>
          </a:bodyPr>
          <a:lstStyle/>
          <a:p>
            <a:r>
              <a:rPr kumimoji="1" lang="en-US" altLang="zh-TW" sz="3600" dirty="0" smtClean="0"/>
              <a:t>First Feed</a:t>
            </a:r>
            <a:r>
              <a:rPr kumimoji="1" lang="zh-TW" altLang="en-US" sz="3600" dirty="0" smtClean="0"/>
              <a:t>評價</a:t>
            </a:r>
            <a:endParaRPr kumimoji="1"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597536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354699"/>
            <a:ext cx="9144001" cy="6503301"/>
          </a:xfrm>
          <a:prstGeom prst="rect">
            <a:avLst/>
          </a:prstGeom>
          <a:solidFill>
            <a:srgbClr val="ECEC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501775"/>
            <a:ext cx="8229600" cy="4876800"/>
          </a:xfrm>
        </p:spPr>
        <p:txBody>
          <a:bodyPr/>
          <a:lstStyle/>
          <a:p>
            <a:r>
              <a:rPr kumimoji="1" lang="zh-TW" altLang="en-US" dirty="0" smtClean="0"/>
              <a:t>瀏覽留言、給予回饋</a:t>
            </a:r>
            <a:endParaRPr kumimoji="1" lang="zh-TW" altLang="en-US" dirty="0"/>
          </a:p>
        </p:txBody>
      </p:sp>
      <p:pic>
        <p:nvPicPr>
          <p:cNvPr id="2" name="圖片 1" descr="螢幕快照 2016-06-20 下午7.24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70" y="1098530"/>
            <a:ext cx="7531100" cy="50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圖片 3" descr="螢幕快照 2016-06-20 下午7.22.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10" y="2438492"/>
            <a:ext cx="9144000" cy="41862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73942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0" y="0"/>
            <a:ext cx="9144000" cy="6217434"/>
            <a:chOff x="0" y="0"/>
            <a:chExt cx="9144000" cy="6217434"/>
          </a:xfrm>
        </p:grpSpPr>
        <p:pic>
          <p:nvPicPr>
            <p:cNvPr id="7" name="圖片 6" descr="螢幕快照 2016-06-20 下午10.31.40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217434"/>
            </a:xfrm>
            <a:prstGeom prst="rect">
              <a:avLst/>
            </a:prstGeom>
          </p:spPr>
        </p:pic>
        <p:sp>
          <p:nvSpPr>
            <p:cNvPr id="8" name="文字方塊 7"/>
            <p:cNvSpPr txBox="1"/>
            <p:nvPr/>
          </p:nvSpPr>
          <p:spPr>
            <a:xfrm>
              <a:off x="6784350" y="233501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2800" dirty="0" smtClean="0">
                  <a:solidFill>
                    <a:srgbClr val="FFFFFF"/>
                  </a:solidFill>
                </a:rPr>
                <a:t>顯示留言</a:t>
              </a:r>
              <a:endParaRPr kumimoji="1" lang="zh-TW" altLang="en-US" sz="28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5761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" y="354699"/>
            <a:ext cx="9144001" cy="1169301"/>
          </a:xfrm>
          <a:prstGeom prst="rect">
            <a:avLst/>
          </a:prstGeom>
          <a:solidFill>
            <a:srgbClr val="ECEC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AGENDA</a:t>
            </a:r>
            <a:endParaRPr kumimoji="1" lang="zh-TW" altLang="en-US" dirty="0">
              <a:latin typeface="Ayuthaya"/>
              <a:cs typeface="Ayuthay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kumimoji="1" lang="zh-TW" altLang="en-US" dirty="0" smtClean="0"/>
              <a:t>開發動機</a:t>
            </a:r>
            <a:endParaRPr kumimoji="1" lang="en-US" altLang="zh-TW" dirty="0" smtClean="0"/>
          </a:p>
          <a:p>
            <a:pPr>
              <a:lnSpc>
                <a:spcPct val="130000"/>
              </a:lnSpc>
            </a:pPr>
            <a:r>
              <a:rPr kumimoji="1" lang="en-US" altLang="zh-TW" dirty="0" smtClean="0"/>
              <a:t>ERD &amp; </a:t>
            </a:r>
            <a:r>
              <a:rPr kumimoji="1" lang="zh-TW" altLang="en-US" dirty="0" smtClean="0"/>
              <a:t>關聯綱目</a:t>
            </a:r>
            <a:endParaRPr kumimoji="1" lang="en-US" altLang="zh-TW" dirty="0" smtClean="0"/>
          </a:p>
          <a:p>
            <a:pPr>
              <a:lnSpc>
                <a:spcPct val="130000"/>
              </a:lnSpc>
            </a:pPr>
            <a:r>
              <a:rPr kumimoji="1" lang="zh-TW" altLang="en-US" dirty="0" smtClean="0"/>
              <a:t>使用工具</a:t>
            </a:r>
            <a:r>
              <a:rPr kumimoji="1" lang="en-US" altLang="zh-TW" dirty="0" smtClean="0"/>
              <a:t> &amp; code</a:t>
            </a:r>
          </a:p>
          <a:p>
            <a:pPr>
              <a:lnSpc>
                <a:spcPct val="130000"/>
              </a:lnSpc>
            </a:pPr>
            <a:r>
              <a:rPr kumimoji="1" lang="zh-TW" altLang="en-US" dirty="0" smtClean="0"/>
              <a:t>主要功能介紹</a:t>
            </a:r>
            <a:endParaRPr kumimoji="1" lang="en-US" altLang="zh-TW" dirty="0" smtClean="0"/>
          </a:p>
          <a:p>
            <a:pPr>
              <a:lnSpc>
                <a:spcPct val="130000"/>
              </a:lnSpc>
            </a:pPr>
            <a:r>
              <a:rPr kumimoji="1" lang="en-US" altLang="zh-TW" dirty="0" smtClean="0"/>
              <a:t>DEMO TIME</a:t>
            </a:r>
          </a:p>
          <a:p>
            <a:pPr>
              <a:lnSpc>
                <a:spcPct val="130000"/>
              </a:lnSpc>
            </a:pPr>
            <a:r>
              <a:rPr kumimoji="1" lang="zh-TW" altLang="en-US" dirty="0"/>
              <a:t>專案製作後</a:t>
            </a:r>
            <a:r>
              <a:rPr kumimoji="1" lang="zh-TW" altLang="en-US" dirty="0" smtClean="0"/>
              <a:t>心得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71668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0" y="349200"/>
            <a:ext cx="9144000" cy="5639215"/>
            <a:chOff x="0" y="1218785"/>
            <a:chExt cx="9144000" cy="5639215"/>
          </a:xfrm>
        </p:grpSpPr>
        <p:pic>
          <p:nvPicPr>
            <p:cNvPr id="5" name="圖片 4" descr="螢幕快照 2016-06-20 下午10.31.18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218785"/>
              <a:ext cx="9144000" cy="5639215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3214844" y="2270163"/>
              <a:ext cx="19800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2800" dirty="0" smtClean="0">
                  <a:solidFill>
                    <a:srgbClr val="FFFFFF"/>
                  </a:solidFill>
                </a:rPr>
                <a:t>留言的動作</a:t>
              </a:r>
              <a:endParaRPr kumimoji="1" lang="zh-TW" altLang="en-US" sz="28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2994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501775"/>
            <a:ext cx="8229600" cy="4876800"/>
          </a:xfrm>
        </p:spPr>
        <p:txBody>
          <a:bodyPr/>
          <a:lstStyle/>
          <a:p>
            <a:r>
              <a:rPr kumimoji="1" lang="zh-TW" altLang="en-US" dirty="0" smtClean="0"/>
              <a:t>管理者介面：</a:t>
            </a:r>
            <a:endParaRPr kumimoji="1" lang="en-US" altLang="zh-TW" dirty="0" smtClean="0"/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刪除</a:t>
            </a:r>
            <a:endParaRPr kumimoji="1" lang="en-US" altLang="zh-TW" dirty="0" smtClean="0"/>
          </a:p>
          <a:p>
            <a:pPr marL="0" indent="0">
              <a:buNone/>
            </a:pPr>
            <a:r>
              <a:rPr kumimoji="1" lang="zh-TW" altLang="en-US" dirty="0" smtClean="0"/>
              <a:t>房屋</a:t>
            </a:r>
            <a:r>
              <a:rPr kumimoji="1" lang="en-US" altLang="zh-TW" dirty="0" smtClean="0"/>
              <a:t>/</a:t>
            </a:r>
            <a:r>
              <a:rPr kumimoji="1" lang="zh-TW" altLang="en-US" dirty="0" smtClean="0"/>
              <a:t>照片</a:t>
            </a:r>
            <a:r>
              <a:rPr kumimoji="1" lang="en-US" altLang="zh-TW" dirty="0"/>
              <a:t>/</a:t>
            </a:r>
            <a:r>
              <a:rPr kumimoji="1" lang="zh-TW" altLang="en-US" dirty="0" smtClean="0"/>
              <a:t>留言</a:t>
            </a:r>
            <a:endParaRPr kumimoji="1" lang="zh-TW" altLang="en-US" dirty="0"/>
          </a:p>
        </p:txBody>
      </p:sp>
      <p:pic>
        <p:nvPicPr>
          <p:cNvPr id="2" name="圖片 1" descr="螢幕快照 2016-06-20 下午9.44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452" y="171629"/>
            <a:ext cx="6319433" cy="6597750"/>
          </a:xfrm>
          <a:prstGeom prst="rect">
            <a:avLst/>
          </a:prstGeom>
        </p:spPr>
      </p:pic>
      <p:pic>
        <p:nvPicPr>
          <p:cNvPr id="4" name="圖片 3" descr="螢幕快照 2016-06-20 下午9.47.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18" y="1591314"/>
            <a:ext cx="4013200" cy="4140200"/>
          </a:xfrm>
          <a:prstGeom prst="rect">
            <a:avLst/>
          </a:prstGeom>
        </p:spPr>
      </p:pic>
      <p:pic>
        <p:nvPicPr>
          <p:cNvPr id="5" name="圖片 4" descr="螢幕快照 2016-06-20 下午9.47.1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19" y="1854590"/>
            <a:ext cx="5118100" cy="4140200"/>
          </a:xfrm>
          <a:prstGeom prst="rect">
            <a:avLst/>
          </a:prstGeom>
        </p:spPr>
      </p:pic>
      <p:pic>
        <p:nvPicPr>
          <p:cNvPr id="6" name="圖片 5" descr="螢幕快照 2016-06-20 下午9.48.2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666" y="3924690"/>
            <a:ext cx="732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81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13441828_1023634007732540_1053890308_o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1" t="11719" r="7539" b="14613"/>
          <a:stretch/>
        </p:blipFill>
        <p:spPr>
          <a:xfrm>
            <a:off x="0" y="366142"/>
            <a:ext cx="9247284" cy="4462348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80085" y="54739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 smtClean="0"/>
              <a:t>刪除的動作</a:t>
            </a:r>
            <a:endParaRPr kumimoji="1" lang="zh-TW" altLang="en-US" sz="2800" dirty="0"/>
          </a:p>
        </p:txBody>
      </p:sp>
      <p:pic>
        <p:nvPicPr>
          <p:cNvPr id="8" name="圖片 7" descr="13509536_1023634451065829_2103285689_o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9" t="12227" r="20801" b="8986"/>
          <a:stretch/>
        </p:blipFill>
        <p:spPr>
          <a:xfrm>
            <a:off x="1984305" y="2643083"/>
            <a:ext cx="7159695" cy="421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97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專案製作後</a:t>
            </a:r>
            <a:r>
              <a:rPr kumimoji="1" lang="zh-TW" altLang="en-US" dirty="0" smtClean="0"/>
              <a:t>心得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老師建議我們未來可以製作</a:t>
            </a:r>
            <a:r>
              <a:rPr kumimoji="1" lang="zh-TW" altLang="en-US" dirty="0" smtClean="0"/>
              <a:t>更</a:t>
            </a:r>
            <a:r>
              <a:rPr kumimoji="1" lang="zh-TW" altLang="en-US" dirty="0" smtClean="0"/>
              <a:t>方便的登入登出方式，例如使用社群網站像是</a:t>
            </a:r>
            <a:r>
              <a:rPr kumimoji="1" lang="en-US" altLang="zh-TW" dirty="0" err="1" smtClean="0"/>
              <a:t>facebook</a:t>
            </a:r>
            <a:r>
              <a:rPr kumimoji="1" lang="zh-TW" altLang="en-US" dirty="0" smtClean="0"/>
              <a:t>，減去註冊的麻煩。</a:t>
            </a:r>
            <a:endParaRPr kumimoji="1" lang="en-US" altLang="zh-TW" dirty="0" smtClean="0"/>
          </a:p>
          <a:p>
            <a:r>
              <a:rPr kumimoji="1" lang="zh-TW" altLang="en-US" dirty="0" smtClean="0"/>
              <a:t>希望未來有機會可以改善管理者</a:t>
            </a:r>
            <a:r>
              <a:rPr kumimoji="1" lang="zh-TW" altLang="en-US" smtClean="0"/>
              <a:t>介面，使得刪除瀏覽更加容易</a:t>
            </a:r>
            <a:r>
              <a:rPr kumimoji="1" lang="zh-TW" altLang="en-US" dirty="0" smtClean="0"/>
              <a:t>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368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DEMO TIME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http://140.117.69.70/dbPrac/group7/</a:t>
            </a:r>
            <a:r>
              <a:rPr kumimoji="1" lang="en-US" altLang="zh-TW" dirty="0" smtClean="0">
                <a:hlinkClick r:id="rId2"/>
              </a:rPr>
              <a:t>home.html</a:t>
            </a:r>
            <a:endParaRPr kumimoji="1" lang="en-US" altLang="zh-TW" dirty="0" smtClean="0"/>
          </a:p>
          <a:p>
            <a:endParaRPr kumimoji="1" lang="en-US" altLang="zh-TW" dirty="0"/>
          </a:p>
          <a:p>
            <a:r>
              <a:rPr kumimoji="1" lang="tr-TR" altLang="zh-TW" dirty="0">
                <a:hlinkClick r:id="rId3"/>
              </a:rPr>
              <a:t>http://140.117.69.70/</a:t>
            </a:r>
            <a:r>
              <a:rPr kumimoji="1" lang="tr-TR" altLang="zh-TW" dirty="0" err="1">
                <a:hlinkClick r:id="rId3"/>
              </a:rPr>
              <a:t>phpmyadmin</a:t>
            </a:r>
            <a:r>
              <a:rPr kumimoji="1" lang="tr-TR" altLang="zh-TW" dirty="0">
                <a:hlinkClick r:id="rId3"/>
              </a:rPr>
              <a:t>/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6318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66141"/>
            <a:ext cx="3455100" cy="1029773"/>
          </a:xfrm>
          <a:prstGeom prst="rect">
            <a:avLst/>
          </a:prstGeom>
          <a:solidFill>
            <a:srgbClr val="ECEC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開發動機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屬於學生的租屋分享和交流版</a:t>
            </a:r>
            <a:endParaRPr kumimoji="1" lang="zh-TW" altLang="en-US" dirty="0"/>
          </a:p>
        </p:txBody>
      </p:sp>
      <p:pic>
        <p:nvPicPr>
          <p:cNvPr id="7" name="圖片 6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179" y="2813871"/>
            <a:ext cx="4910356" cy="155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41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66141"/>
            <a:ext cx="4130102" cy="1029773"/>
          </a:xfrm>
          <a:prstGeom prst="rect">
            <a:avLst/>
          </a:prstGeom>
          <a:solidFill>
            <a:srgbClr val="ECEC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ERD</a:t>
            </a:r>
            <a:endParaRPr kumimoji="1" lang="zh-TW" altLang="en-US" dirty="0"/>
          </a:p>
        </p:txBody>
      </p:sp>
      <p:pic>
        <p:nvPicPr>
          <p:cNvPr id="6" name="圖片 5" descr="ProjectE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954" y="0"/>
            <a:ext cx="7036046" cy="679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594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66141"/>
            <a:ext cx="4919512" cy="1029773"/>
          </a:xfrm>
          <a:prstGeom prst="rect">
            <a:avLst/>
          </a:prstGeom>
          <a:solidFill>
            <a:srgbClr val="ECEC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05314"/>
            <a:ext cx="8229600" cy="990600"/>
          </a:xfrm>
        </p:spPr>
        <p:txBody>
          <a:bodyPr/>
          <a:lstStyle/>
          <a:p>
            <a:r>
              <a:rPr kumimoji="1" lang="zh-TW" altLang="en-US" dirty="0" smtClean="0"/>
              <a:t>關聯綱目</a:t>
            </a:r>
            <a:endParaRPr kumimoji="1" lang="zh-TW" altLang="en-US" dirty="0"/>
          </a:p>
        </p:txBody>
      </p:sp>
      <p:pic>
        <p:nvPicPr>
          <p:cNvPr id="3" name="圖片 2" descr="houseSchem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528"/>
            <a:ext cx="9144000" cy="55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477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66141"/>
            <a:ext cx="5857652" cy="1029773"/>
          </a:xfrm>
          <a:prstGeom prst="rect">
            <a:avLst/>
          </a:prstGeom>
          <a:solidFill>
            <a:srgbClr val="ECEC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使用工具</a:t>
            </a:r>
            <a:endParaRPr kumimoji="1" lang="zh-TW" altLang="en-US" dirty="0"/>
          </a:p>
        </p:txBody>
      </p:sp>
      <p:pic>
        <p:nvPicPr>
          <p:cNvPr id="6" name="圖片 5" descr="PhpMyAdmin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14" y="2013831"/>
            <a:ext cx="2656722" cy="1544606"/>
          </a:xfrm>
          <a:prstGeom prst="rect">
            <a:avLst/>
          </a:prstGeom>
        </p:spPr>
      </p:pic>
      <p:pic>
        <p:nvPicPr>
          <p:cNvPr id="7" name="圖片 6" descr="html-css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08" b="89231" l="1926" r="89778">
                        <a14:foregroundMark x1="49926" y1="40000" x2="49926" y2="40000"/>
                        <a14:foregroundMark x1="72000" y1="25846" x2="89778" y2="68615"/>
                        <a14:foregroundMark x1="8889" y1="29538" x2="17778" y2="603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290" y="3947463"/>
            <a:ext cx="6334167" cy="3049784"/>
          </a:xfrm>
          <a:prstGeom prst="rect">
            <a:avLst/>
          </a:prstGeom>
        </p:spPr>
      </p:pic>
      <p:pic>
        <p:nvPicPr>
          <p:cNvPr id="3" name="圖片 2" descr="PHP-Mysq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597" y="1800763"/>
            <a:ext cx="3781358" cy="204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94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" y="366141"/>
            <a:ext cx="7333505" cy="1029773"/>
          </a:xfrm>
          <a:prstGeom prst="rect">
            <a:avLst/>
          </a:prstGeom>
          <a:solidFill>
            <a:srgbClr val="ECEC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主要功能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登入登出、會員中心</a:t>
            </a:r>
            <a:endParaRPr kumimoji="1" lang="zh-TW" altLang="en-US" dirty="0"/>
          </a:p>
        </p:txBody>
      </p:sp>
      <p:pic>
        <p:nvPicPr>
          <p:cNvPr id="6" name="圖片 5" descr="螢幕快照 2016-06-20 下午9.54.3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58" r="32437" b="7139"/>
          <a:stretch/>
        </p:blipFill>
        <p:spPr>
          <a:xfrm>
            <a:off x="594918" y="2100913"/>
            <a:ext cx="3947630" cy="2547789"/>
          </a:xfrm>
          <a:prstGeom prst="rect">
            <a:avLst/>
          </a:prstGeom>
        </p:spPr>
      </p:pic>
      <p:pic>
        <p:nvPicPr>
          <p:cNvPr id="8" name="圖片 7" descr="螢幕快照 2016-06-20 下午11.08.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319" y="3775833"/>
            <a:ext cx="4514913" cy="286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52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5434345" y="1464564"/>
            <a:ext cx="1144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dirty="0" smtClean="0">
                <a:solidFill>
                  <a:schemeClr val="bg1"/>
                </a:solidFill>
              </a:rPr>
              <a:t>登入</a:t>
            </a:r>
            <a:endParaRPr kumimoji="1" lang="zh-TW" altLang="en-US" sz="2800" dirty="0">
              <a:solidFill>
                <a:schemeClr val="bg1"/>
              </a:solidFill>
            </a:endParaRPr>
          </a:p>
        </p:txBody>
      </p:sp>
      <p:pic>
        <p:nvPicPr>
          <p:cNvPr id="2" name="圖片 1" descr="螢幕快照 2016-06-21 下午12.02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0677"/>
            <a:ext cx="9144000" cy="560485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72036" y="2940573"/>
            <a:ext cx="6258077" cy="995447"/>
          </a:xfrm>
          <a:prstGeom prst="rect">
            <a:avLst/>
          </a:prstGeom>
          <a:noFill/>
          <a:ln w="28575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72036" y="3981788"/>
            <a:ext cx="6258077" cy="1227941"/>
          </a:xfrm>
          <a:prstGeom prst="rect">
            <a:avLst/>
          </a:prstGeom>
          <a:noFill/>
          <a:ln w="28575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7366076" y="3236055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 smtClean="0">
                <a:solidFill>
                  <a:srgbClr val="FFFFFF"/>
                </a:solidFill>
              </a:rPr>
              <a:t>登入</a:t>
            </a:r>
            <a:endParaRPr lang="zh-TW" alt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279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13467450_1023631911066083_1346801623_o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7" t="10606" r="11917" b="7936"/>
          <a:stretch/>
        </p:blipFill>
        <p:spPr>
          <a:xfrm>
            <a:off x="0" y="361019"/>
            <a:ext cx="9149641" cy="549937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645310" y="3767554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 smtClean="0">
                <a:solidFill>
                  <a:srgbClr val="FFFFFF"/>
                </a:solidFill>
              </a:rPr>
              <a:t>辦帳號</a:t>
            </a:r>
            <a:endParaRPr lang="zh-TW" alt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280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自訂 1 1">
      <a:dk1>
        <a:sysClr val="windowText" lastClr="000000"/>
      </a:dk1>
      <a:lt1>
        <a:sysClr val="window" lastClr="FFFFFF"/>
      </a:lt1>
      <a:dk2>
        <a:srgbClr val="4E656A"/>
      </a:dk2>
      <a:lt2>
        <a:srgbClr val="FCA6AF"/>
      </a:lt2>
      <a:accent1>
        <a:srgbClr val="E66D4F"/>
      </a:accent1>
      <a:accent2>
        <a:srgbClr val="FFCB4B"/>
      </a:accent2>
      <a:accent3>
        <a:srgbClr val="B2DFDF"/>
      </a:accent3>
      <a:accent4>
        <a:srgbClr val="A28F81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清楚.thmx</Template>
  <TotalTime>277</TotalTime>
  <Words>164</Words>
  <Application>Microsoft Macintosh PowerPoint</Application>
  <PresentationFormat>如螢幕大小 (4:3)</PresentationFormat>
  <Paragraphs>45</Paragraphs>
  <Slides>24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25" baseType="lpstr">
      <vt:lpstr>Clarity</vt:lpstr>
      <vt:lpstr>資料庫期末專案： 519租屋網</vt:lpstr>
      <vt:lpstr>AGENDA</vt:lpstr>
      <vt:lpstr>開發動機</vt:lpstr>
      <vt:lpstr>ERD</vt:lpstr>
      <vt:lpstr>關聯綱目</vt:lpstr>
      <vt:lpstr>使用工具</vt:lpstr>
      <vt:lpstr>主要功能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First Feed評價</vt:lpstr>
      <vt:lpstr>PowerPoint 簡報</vt:lpstr>
      <vt:lpstr>PowerPoint 簡報</vt:lpstr>
      <vt:lpstr>PowerPoint 簡報</vt:lpstr>
      <vt:lpstr>PowerPoint 簡報</vt:lpstr>
      <vt:lpstr>PowerPoint 簡報</vt:lpstr>
      <vt:lpstr>專案製作後心得</vt:lpstr>
      <vt:lpstr>DEMO TIME</vt:lpstr>
    </vt:vector>
  </TitlesOfParts>
  <Company>lilycheng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資料庫期末專案： 519租屋網</dc:title>
  <dc:creator>薇 鄭</dc:creator>
  <cp:lastModifiedBy>薇 鄭</cp:lastModifiedBy>
  <cp:revision>30</cp:revision>
  <dcterms:created xsi:type="dcterms:W3CDTF">2016-06-20T10:49:27Z</dcterms:created>
  <dcterms:modified xsi:type="dcterms:W3CDTF">2016-06-24T14:45:48Z</dcterms:modified>
</cp:coreProperties>
</file>